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2021.09.25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08A02-AD07-4649-8516-A7447F91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" y="0"/>
            <a:ext cx="7199376" cy="719937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BC6F191-421E-4F09-B3D3-51706748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0CA6A1E-3942-417A-8CEF-209A54E6523B}"/>
              </a:ext>
            </a:extLst>
          </p:cNvPr>
          <p:cNvSpPr txBox="1"/>
          <p:nvPr/>
        </p:nvSpPr>
        <p:spPr>
          <a:xfrm>
            <a:off x="1963614" y="125185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</a:rPr>
              <a:t>我的小花园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D6945B4-AFCC-41E9-BA03-095866A302E9}"/>
              </a:ext>
            </a:extLst>
          </p:cNvPr>
          <p:cNvSpPr txBox="1"/>
          <p:nvPr/>
        </p:nvSpPr>
        <p:spPr>
          <a:xfrm>
            <a:off x="1213569" y="5745910"/>
            <a:ext cx="4762522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Bridget Krone · Megan Lotter · Sarah Slater 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B893EB-FB08-4B62-9781-6BE19FE2D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3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C0594D-5575-4B32-BE66-18AFA8521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9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3853B1-5D7A-4658-86D6-92921C1FF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1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FEEA97-10D2-4018-95B3-A9817BCA2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5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299FC7-8F82-4516-84C6-6665B46C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0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5A5568-2702-49F9-8EFE-C0FD49CA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33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C72EF3-8DBB-42F3-B1B3-37F6008D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0DEF87-492F-4E00-8B4C-9C5F8D464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9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8B393B-757C-4DFF-8D69-2893FB647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1524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C857D6-920D-45FB-A26D-49D00DB01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67F875-83BF-4CC0-BCC0-165DA44CC4E8}"/>
              </a:ext>
            </a:extLst>
          </p:cNvPr>
          <p:cNvSpPr txBox="1"/>
          <p:nvPr/>
        </p:nvSpPr>
        <p:spPr>
          <a:xfrm>
            <a:off x="9164609" y="1295400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</a:rPr>
              <a:t>我的小花园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8319BC-CF92-4612-A17F-B4D47FBEB2C7}"/>
              </a:ext>
            </a:extLst>
          </p:cNvPr>
          <p:cNvSpPr txBox="1"/>
          <p:nvPr/>
        </p:nvSpPr>
        <p:spPr>
          <a:xfrm>
            <a:off x="9934050" y="25799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276923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6C893F-A424-425C-A60F-0383B2C5B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2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2A0E50-0D99-4D4C-B0BF-405B9CEC6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EA8F87D-29B9-4C23-9229-F16C78878E64}"/>
              </a:ext>
            </a:extLst>
          </p:cNvPr>
          <p:cNvSpPr txBox="1"/>
          <p:nvPr/>
        </p:nvSpPr>
        <p:spPr>
          <a:xfrm>
            <a:off x="9164609" y="1295400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</a:rPr>
              <a:t>我的小花园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FD0740-C753-4FF8-AB7D-121D76CB9B04}"/>
              </a:ext>
            </a:extLst>
          </p:cNvPr>
          <p:cNvSpPr txBox="1"/>
          <p:nvPr/>
        </p:nvSpPr>
        <p:spPr>
          <a:xfrm>
            <a:off x="8414564" y="5905500"/>
            <a:ext cx="4762522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Bridget Krone · Megan Lotter · Sarah Slater 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04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A44004-61E4-497C-A8C9-20B0B20FA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B00756-6CC7-44EF-9A9A-D51F1E020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4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18301D-3C19-4CF1-AD57-D893046D3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5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C184F4-E200-4217-B0BD-777DE4042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5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E94BE9-F044-48E5-A3C4-130DDEDE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92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32</Words>
  <Application>Microsoft Office PowerPoint</Application>
  <PresentationFormat>自定义</PresentationFormat>
  <Paragraphs>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13</cp:revision>
  <dcterms:created xsi:type="dcterms:W3CDTF">2021-03-14T02:42:17Z</dcterms:created>
  <dcterms:modified xsi:type="dcterms:W3CDTF">2021-09-25T00:01:38Z</dcterms:modified>
</cp:coreProperties>
</file>